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3"/>
  </p:handoutMasterIdLst>
  <p:sldIdLst>
    <p:sldId id="257" r:id="rId2"/>
  </p:sldIdLst>
  <p:sldSz cx="10691813" cy="7559675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1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54FC8C2-E31A-47C1-8BB0-CEBC2EE50C0F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82584F-1AA5-4BFA-BDEA-5F90A894060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_mit_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 Verbindung 10"/>
          <p:cNvCxnSpPr/>
          <p:nvPr userDrawn="1"/>
        </p:nvCxnSpPr>
        <p:spPr>
          <a:xfrm>
            <a:off x="0" y="785813"/>
            <a:ext cx="10691813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10"/>
          <p:cNvCxnSpPr/>
          <p:nvPr userDrawn="1"/>
        </p:nvCxnSpPr>
        <p:spPr>
          <a:xfrm>
            <a:off x="0" y="6842125"/>
            <a:ext cx="10691813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Untertitel 2"/>
          <p:cNvSpPr txBox="1">
            <a:spLocks/>
          </p:cNvSpPr>
          <p:nvPr userDrawn="1"/>
        </p:nvSpPr>
        <p:spPr>
          <a:xfrm>
            <a:off x="330200" y="3436938"/>
            <a:ext cx="10017125" cy="32242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20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0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64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17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2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3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4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04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0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06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28244" y="912717"/>
            <a:ext cx="8105637" cy="8333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51" baseline="0"/>
            </a:lvl1pPr>
          </a:lstStyle>
          <a:p>
            <a:r>
              <a:rPr lang="de-DE" dirty="0" smtClean="0"/>
              <a:t>Title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poster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29882" y="1835223"/>
            <a:ext cx="8104000" cy="13355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6" baseline="0">
                <a:solidFill>
                  <a:schemeClr val="tx1">
                    <a:tint val="75000"/>
                  </a:schemeClr>
                </a:solidFill>
              </a:defRPr>
            </a:lvl1pPr>
            <a:lvl2pPr marL="504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err="1" smtClean="0"/>
              <a:t>Author</a:t>
            </a:r>
            <a:r>
              <a:rPr lang="de-DE" dirty="0" smtClean="0"/>
              <a:t> </a:t>
            </a:r>
            <a:r>
              <a:rPr lang="de-DE" dirty="0" err="1" smtClean="0"/>
              <a:t>names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affiliations</a:t>
            </a:r>
            <a:endParaRPr lang="de-DE" dirty="0"/>
          </a:p>
        </p:txBody>
      </p:sp>
      <p:sp>
        <p:nvSpPr>
          <p:cNvPr id="16" name="Inhaltsplatzhalter 15"/>
          <p:cNvSpPr>
            <a:spLocks noGrp="1"/>
          </p:cNvSpPr>
          <p:nvPr>
            <p:ph sz="quarter" idx="10" hasCustomPrompt="1"/>
          </p:nvPr>
        </p:nvSpPr>
        <p:spPr>
          <a:xfrm>
            <a:off x="328244" y="3271622"/>
            <a:ext cx="10018313" cy="3459918"/>
          </a:xfrm>
          <a:prstGeom prst="rect">
            <a:avLst/>
          </a:prstGeom>
        </p:spPr>
        <p:txBody>
          <a:bodyPr/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lang="de-DE" sz="2206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Overview of your poster with relevant information and keywords </a:t>
            </a:r>
            <a:br>
              <a:rPr lang="en-US" dirty="0" smtClean="0"/>
            </a:br>
            <a:r>
              <a:rPr lang="en-US" dirty="0" smtClean="0"/>
              <a:t>(limited to a maximum of three bullet points and one figure)</a:t>
            </a:r>
            <a:endParaRPr lang="de-DE" dirty="0" smtClean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8546332" y="912717"/>
            <a:ext cx="1800225" cy="22574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aseline="0"/>
            </a:lvl1pPr>
          </a:lstStyle>
          <a:p>
            <a:pPr lvl="0"/>
            <a:r>
              <a:rPr lang="de-DE" noProof="0" dirty="0" err="1" smtClean="0"/>
              <a:t>picture</a:t>
            </a:r>
            <a:r>
              <a:rPr lang="de-DE" noProof="0" dirty="0" smtClean="0"/>
              <a:t> </a:t>
            </a:r>
            <a:r>
              <a:rPr lang="de-DE" noProof="0" dirty="0" err="1" smtClean="0"/>
              <a:t>of</a:t>
            </a:r>
            <a:r>
              <a:rPr lang="de-DE" noProof="0" dirty="0" smtClean="0"/>
              <a:t/>
            </a:r>
            <a:br>
              <a:rPr lang="de-DE" noProof="0" dirty="0" smtClean="0"/>
            </a:br>
            <a:r>
              <a:rPr lang="de-DE" noProof="0" dirty="0" err="1" smtClean="0"/>
              <a:t>the</a:t>
            </a:r>
            <a:r>
              <a:rPr lang="de-DE" noProof="0" dirty="0" smtClean="0"/>
              <a:t> </a:t>
            </a:r>
            <a:r>
              <a:rPr lang="de-DE" noProof="0" dirty="0" err="1" smtClean="0"/>
              <a:t>presenter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170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2pPr>
      <a:lvl3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3pPr>
      <a:lvl4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4pPr>
      <a:lvl5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50825" indent="-250825" algn="l" defTabSz="1006475" rtl="0" eaLnBrk="0" fontAlgn="base" hangingPunct="0">
        <a:lnSpc>
          <a:spcPct val="90000"/>
        </a:lnSpc>
        <a:spcBef>
          <a:spcPts val="11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55650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13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266950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 2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Untertitel 2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Inhaltsplatzhalter 27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Bildplatzhalter 28"/>
          <p:cNvSpPr>
            <a:spLocks noGrp="1"/>
          </p:cNvSpPr>
          <p:nvPr>
            <p:ph type="pic" sz="quarter" idx="11"/>
          </p:nvPr>
        </p:nvSpPr>
        <p:spPr/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Hochschule Regensburg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Robert Lawrowski</dc:creator>
  <cp:lastModifiedBy>Robert Lawrowski</cp:lastModifiedBy>
  <cp:revision>10</cp:revision>
  <dcterms:created xsi:type="dcterms:W3CDTF">2017-05-23T13:03:22Z</dcterms:created>
  <dcterms:modified xsi:type="dcterms:W3CDTF">2017-05-30T13:10:32Z</dcterms:modified>
</cp:coreProperties>
</file>